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3827" autoAdjust="0"/>
  </p:normalViewPr>
  <p:slideViewPr>
    <p:cSldViewPr>
      <p:cViewPr>
        <p:scale>
          <a:sx n="100" d="100"/>
          <a:sy n="100" d="100"/>
        </p:scale>
        <p:origin x="-2712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C3CA3-769F-4F32-A8AB-2FCCE6976BD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B540F-023E-4E38-A75D-EFF1E990F9A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068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540F-023E-4E38-A75D-EFF1E990F9A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D0C3E-B82E-4BA8-B105-22EA2E4D13CB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9A54-1791-4B0F-9B4E-47C82E8AB35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4320480" cy="648072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l-GR" sz="24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buNone/>
            </a:pPr>
            <a:endParaRPr lang="el-GR" sz="24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buNone/>
            </a:pPr>
            <a:endParaRPr lang="el-GR" sz="10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buNone/>
            </a:pPr>
            <a:endParaRPr lang="en-US" sz="10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l-GR" sz="1000" b="1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ΥΠΟ ΤΗΝ ΑΙΓΙΔΑ </a:t>
            </a:r>
          </a:p>
          <a:p>
            <a:pPr algn="ctr">
              <a:buNone/>
            </a:pPr>
            <a:r>
              <a:rPr lang="el-GR" sz="1000" b="1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ΤΟΥ ΔΙΚΗΓΟΡΙΚΟΥ ΣΥΛΛΟΓΟΥ ΡΟΔΟΥ</a:t>
            </a:r>
          </a:p>
          <a:p>
            <a:pPr algn="ctr">
              <a:buNone/>
            </a:pPr>
            <a:endParaRPr lang="el-GR" sz="24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endParaRPr lang="el-GR" sz="20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endParaRPr lang="en-US" sz="22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endParaRPr lang="en-US" sz="22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endParaRPr lang="el-GR" sz="2200" b="1" dirty="0" smtClean="0">
              <a:latin typeface="Arial" pitchFamily="34" charset="0"/>
              <a:ea typeface="Cambria Math" pitchFamily="18" charset="0"/>
              <a:cs typeface="Arial" pitchFamily="34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l-GR" sz="2600" b="1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Η ΔΙΑΜΕΣΟΛΑΒΗΣΗ ΣΤΗΝ ΚΑΘΗΜΕΡΙΝΟΤΗΤΑ </a:t>
            </a:r>
          </a:p>
          <a:p>
            <a:pPr algn="ctr">
              <a:lnSpc>
                <a:spcPct val="170000"/>
              </a:lnSpc>
              <a:buNone/>
            </a:pPr>
            <a:r>
              <a:rPr lang="el-GR" sz="2600" b="1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ΤΟΥ ΔΙΚΗΓΟΡΟΥ</a:t>
            </a:r>
          </a:p>
          <a:p>
            <a:pPr algn="ctr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Δίκτυο Εμπορικής Διαμεσολάβησης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και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Κέντρο Οικογενειακής Διαμεσολάβησης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σας προσκαλούν στην εκδήλωση που διοργανώνουν την Παρασκευή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16 Οκτωβρίου 2015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, ώρα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18.00 </a:t>
            </a:r>
          </a:p>
          <a:p>
            <a:pPr algn="ctr">
              <a:lnSpc>
                <a:spcPct val="170000"/>
              </a:lnSpc>
              <a:buNone/>
            </a:pP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στην αίθουσα του Δικηγορικού Συλλόγου Ρόδου </a:t>
            </a:r>
          </a:p>
          <a:p>
            <a:pPr algn="ctr">
              <a:lnSpc>
                <a:spcPct val="170000"/>
              </a:lnSpc>
              <a:buNone/>
            </a:pP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0" y="188640"/>
            <a:ext cx="4388296" cy="648072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l-GR" sz="1700" b="1" i="1" dirty="0" smtClean="0"/>
          </a:p>
          <a:p>
            <a:pPr>
              <a:buNone/>
            </a:pPr>
            <a:r>
              <a:rPr lang="el-GR" sz="1700" b="1" i="1" dirty="0" smtClean="0"/>
              <a:t>ΠΡΟΓΡΑΜΜΑ</a:t>
            </a:r>
            <a:endParaRPr lang="en-US" sz="1700" b="1" i="1" dirty="0" smtClean="0"/>
          </a:p>
          <a:p>
            <a:pPr>
              <a:buNone/>
            </a:pPr>
            <a:endParaRPr lang="el-GR" sz="1700" b="1" i="1" dirty="0" smtClean="0"/>
          </a:p>
          <a:p>
            <a:pPr>
              <a:buNone/>
            </a:pPr>
            <a:endParaRPr lang="en-US" sz="1700" b="1" i="1" dirty="0" smtClean="0"/>
          </a:p>
          <a:p>
            <a:pPr>
              <a:buNone/>
            </a:pPr>
            <a:r>
              <a:rPr lang="en-US" sz="1600" b="1" i="1" dirty="0" smtClean="0"/>
              <a:t>18</a:t>
            </a:r>
            <a:r>
              <a:rPr lang="el-GR" sz="1600" b="1" i="1" dirty="0" smtClean="0"/>
              <a:t>:</a:t>
            </a:r>
            <a:r>
              <a:rPr lang="en-US" sz="1600" b="1" i="1" dirty="0" smtClean="0"/>
              <a:t>00 </a:t>
            </a:r>
            <a:r>
              <a:rPr lang="el-GR" sz="1600" b="1" i="1" dirty="0" smtClean="0"/>
              <a:t> Χαιρετισμός από τον Πρόεδρο του Δικηγορικού Συλλόγου  Ρόδου,  Κωνσταντίνο Σαρρή</a:t>
            </a:r>
          </a:p>
          <a:p>
            <a:pPr>
              <a:buNone/>
            </a:pPr>
            <a:endParaRPr lang="el-GR" sz="1600" b="1" i="1" dirty="0" smtClean="0"/>
          </a:p>
          <a:p>
            <a:pPr algn="just">
              <a:buNone/>
            </a:pPr>
            <a:r>
              <a:rPr lang="el-GR" sz="1600" b="1" i="1" dirty="0" smtClean="0"/>
              <a:t>18.10 Καλωσόρισμα - Παρουσίαση των εταιρειών «Δικτύου Εμπορικής Διαμεσολάβησης» και «Κέντρου Οικογενειακής Διαμεσολάβησης»</a:t>
            </a:r>
          </a:p>
          <a:p>
            <a:pPr algn="just">
              <a:buNone/>
            </a:pPr>
            <a:r>
              <a:rPr lang="el-GR" sz="1600" b="1" i="1" dirty="0" smtClean="0"/>
              <a:t>           </a:t>
            </a:r>
            <a:r>
              <a:rPr lang="el-GR" sz="1400" b="1" i="1" dirty="0" smtClean="0"/>
              <a:t>Ελισάβετ Τσέλιου</a:t>
            </a:r>
          </a:p>
          <a:p>
            <a:pPr algn="just">
              <a:buNone/>
            </a:pPr>
            <a:endParaRPr lang="el-GR" sz="1600" b="1" i="1" dirty="0" smtClean="0"/>
          </a:p>
          <a:p>
            <a:pPr algn="just">
              <a:buNone/>
            </a:pPr>
            <a:r>
              <a:rPr lang="el-GR" sz="1600" b="1" i="1" dirty="0" smtClean="0"/>
              <a:t>18:20 Η διαδικασία της διαμεσολάβησης και η </a:t>
            </a:r>
            <a:r>
              <a:rPr lang="el-GR" sz="1600" b="1" i="1" dirty="0" err="1" smtClean="0"/>
              <a:t>συστημική</a:t>
            </a:r>
            <a:r>
              <a:rPr lang="el-GR" sz="1600" b="1" i="1" dirty="0" smtClean="0"/>
              <a:t> θέση του    δικηγόρου σ’ αυτήν – Τα οφέλη της διαμεσολάβησης για τον δικηγόρο</a:t>
            </a:r>
          </a:p>
          <a:p>
            <a:pPr algn="just">
              <a:buNone/>
            </a:pPr>
            <a:r>
              <a:rPr lang="el-GR" sz="1400" b="1" i="1" dirty="0" smtClean="0"/>
              <a:t>            Μαρία Τσαούση, Ισμήνη </a:t>
            </a:r>
            <a:r>
              <a:rPr lang="el-GR" sz="1400" b="1" i="1" dirty="0" err="1" smtClean="0"/>
              <a:t>Δωρή</a:t>
            </a:r>
            <a:endParaRPr lang="el-GR" sz="1400" b="1" i="1" dirty="0" smtClean="0"/>
          </a:p>
          <a:p>
            <a:pPr algn="just">
              <a:buNone/>
            </a:pPr>
            <a:endParaRPr lang="el-GR" sz="1600" b="1" i="1" dirty="0" smtClean="0"/>
          </a:p>
          <a:p>
            <a:pPr algn="just">
              <a:buNone/>
            </a:pPr>
            <a:r>
              <a:rPr lang="el-GR" sz="1700" b="1" i="1" dirty="0" smtClean="0"/>
              <a:t>         Περιπτωσιολογία υπαγωγής </a:t>
            </a:r>
            <a:r>
              <a:rPr lang="el-GR" sz="1700" b="1" i="1" smtClean="0"/>
              <a:t>στη διαμεσολάβη</a:t>
            </a:r>
            <a:r>
              <a:rPr lang="el-GR" sz="1600" b="1" i="1" smtClean="0"/>
              <a:t>ση</a:t>
            </a:r>
            <a:endParaRPr lang="el-GR" sz="1600" b="1" i="1" dirty="0" smtClean="0"/>
          </a:p>
          <a:p>
            <a:pPr algn="just">
              <a:buNone/>
            </a:pPr>
            <a:endParaRPr lang="el-GR" sz="1600" b="1" i="1" dirty="0" smtClean="0"/>
          </a:p>
          <a:p>
            <a:pPr>
              <a:buNone/>
            </a:pPr>
            <a:r>
              <a:rPr lang="el-GR" sz="1600" b="1" i="1" dirty="0" smtClean="0"/>
              <a:t>18:40  Οικογενειακές διαφορές, εσωτερικές και διασυνοριακές</a:t>
            </a:r>
          </a:p>
          <a:p>
            <a:pPr>
              <a:buNone/>
            </a:pPr>
            <a:r>
              <a:rPr lang="el-GR" sz="1600" b="1" i="1" dirty="0" smtClean="0"/>
              <a:t>          </a:t>
            </a:r>
            <a:r>
              <a:rPr lang="el-GR" sz="1400" b="1" i="1" dirty="0" smtClean="0"/>
              <a:t>Μαρία – </a:t>
            </a:r>
            <a:r>
              <a:rPr lang="el-GR" sz="1400" b="1" i="1" dirty="0" err="1" smtClean="0"/>
              <a:t>Λουίζα</a:t>
            </a:r>
            <a:r>
              <a:rPr lang="el-GR" sz="1400" b="1" i="1" dirty="0" smtClean="0"/>
              <a:t> </a:t>
            </a:r>
            <a:r>
              <a:rPr lang="el-GR" sz="1400" b="1" i="1" dirty="0" err="1" smtClean="0"/>
              <a:t>Ανδριακοπούλου</a:t>
            </a:r>
            <a:r>
              <a:rPr lang="el-GR" sz="1400" b="1" i="1" dirty="0" smtClean="0"/>
              <a:t>, Παναγιώτα </a:t>
            </a:r>
            <a:r>
              <a:rPr lang="el-GR" sz="1400" b="1" i="1" dirty="0" err="1" smtClean="0"/>
              <a:t>Λουκάκου</a:t>
            </a:r>
            <a:endParaRPr lang="el-GR" sz="1400" b="1" i="1" dirty="0" smtClean="0"/>
          </a:p>
          <a:p>
            <a:pPr>
              <a:buNone/>
            </a:pPr>
            <a:endParaRPr lang="el-GR" sz="1600" b="1" i="1" dirty="0" smtClean="0"/>
          </a:p>
          <a:p>
            <a:pPr>
              <a:buNone/>
            </a:pPr>
            <a:r>
              <a:rPr lang="el-GR" sz="1600" b="1" i="1" dirty="0" smtClean="0"/>
              <a:t>19:00  Διαφορές από συμβάσεις δανείων με Τράπεζες.</a:t>
            </a:r>
          </a:p>
          <a:p>
            <a:pPr>
              <a:buNone/>
            </a:pPr>
            <a:r>
              <a:rPr lang="el-GR" sz="1600" b="1" i="1" dirty="0" smtClean="0"/>
              <a:t>          </a:t>
            </a:r>
            <a:r>
              <a:rPr lang="el-GR" sz="1400" b="1" i="1" dirty="0" smtClean="0"/>
              <a:t>Ελισάβετ Τσέλιου</a:t>
            </a:r>
          </a:p>
          <a:p>
            <a:pPr>
              <a:buNone/>
            </a:pPr>
            <a:endParaRPr lang="el-GR" sz="1400" b="1" i="1" dirty="0" smtClean="0"/>
          </a:p>
          <a:p>
            <a:pPr>
              <a:buNone/>
            </a:pPr>
            <a:r>
              <a:rPr lang="el-GR" sz="1600" b="1" i="1" dirty="0" smtClean="0"/>
              <a:t>19:15  Εμπορικές διαφορές</a:t>
            </a:r>
          </a:p>
          <a:p>
            <a:pPr>
              <a:buNone/>
            </a:pPr>
            <a:r>
              <a:rPr lang="el-GR" sz="1400" b="1" i="1" dirty="0" smtClean="0"/>
              <a:t>             Ισμήνη </a:t>
            </a:r>
            <a:r>
              <a:rPr lang="el-GR" sz="1400" b="1" i="1" dirty="0" err="1" smtClean="0"/>
              <a:t>Δωρή</a:t>
            </a:r>
            <a:r>
              <a:rPr lang="el-GR" sz="1400" b="1" i="1" dirty="0" smtClean="0"/>
              <a:t>      </a:t>
            </a:r>
          </a:p>
          <a:p>
            <a:pPr>
              <a:buNone/>
            </a:pPr>
            <a:endParaRPr lang="el-GR" sz="1600" b="1" i="1" dirty="0" smtClean="0"/>
          </a:p>
          <a:p>
            <a:pPr>
              <a:buNone/>
            </a:pPr>
            <a:r>
              <a:rPr lang="el-GR" sz="1600" b="1" i="1" dirty="0" smtClean="0"/>
              <a:t>19: 30</a:t>
            </a:r>
            <a:r>
              <a:rPr lang="el-GR" sz="1400" b="1" i="1" dirty="0" smtClean="0"/>
              <a:t>  </a:t>
            </a:r>
            <a:r>
              <a:rPr lang="el-GR" sz="1600" b="1" i="1" dirty="0" smtClean="0"/>
              <a:t>Διαφορές που έχουν σχέση με την ακίνητη περιουσία</a:t>
            </a:r>
          </a:p>
          <a:p>
            <a:pPr>
              <a:buNone/>
            </a:pPr>
            <a:r>
              <a:rPr lang="el-GR" sz="1200" b="1" i="1" dirty="0" smtClean="0"/>
              <a:t>         </a:t>
            </a:r>
            <a:r>
              <a:rPr lang="el-GR" sz="1400" b="1" i="1" dirty="0" smtClean="0"/>
              <a:t>Παναγιώτα </a:t>
            </a:r>
            <a:r>
              <a:rPr lang="el-GR" sz="1400" b="1" i="1" dirty="0" err="1" smtClean="0"/>
              <a:t>Λουκάκου</a:t>
            </a:r>
            <a:r>
              <a:rPr lang="el-GR" sz="1400" b="1" i="1" dirty="0" smtClean="0"/>
              <a:t> , Ελισάβετ Τσέλιου</a:t>
            </a:r>
          </a:p>
          <a:p>
            <a:pPr>
              <a:buNone/>
            </a:pPr>
            <a:endParaRPr lang="el-GR" sz="1400" b="1" i="1" dirty="0" smtClean="0"/>
          </a:p>
          <a:p>
            <a:pPr>
              <a:buNone/>
            </a:pPr>
            <a:endParaRPr lang="el-GR" sz="1600" b="1" i="1" dirty="0" smtClean="0"/>
          </a:p>
          <a:p>
            <a:pPr>
              <a:buNone/>
            </a:pPr>
            <a:r>
              <a:rPr lang="el-GR" sz="1600" b="1" i="1" dirty="0" smtClean="0"/>
              <a:t>19:45  ΣΥΖΗΤΗΣΗ</a:t>
            </a:r>
          </a:p>
          <a:p>
            <a:pPr>
              <a:buNone/>
            </a:pPr>
            <a:r>
              <a:rPr lang="el-GR" sz="1600" b="1" i="1" dirty="0" smtClean="0"/>
              <a:t>         </a:t>
            </a:r>
            <a:r>
              <a:rPr lang="el-GR" sz="1400" b="1" i="1" dirty="0" smtClean="0"/>
              <a:t>Συντονιστής: Στέλιος </a:t>
            </a:r>
            <a:r>
              <a:rPr lang="el-GR" sz="1400" b="1" i="1" dirty="0" err="1" smtClean="0"/>
              <a:t>Δερμιτζάκης</a:t>
            </a:r>
            <a:endParaRPr lang="el-GR" sz="1400" b="1" i="1" dirty="0" smtClean="0"/>
          </a:p>
          <a:p>
            <a:pPr>
              <a:buNone/>
            </a:pPr>
            <a:endParaRPr lang="el-GR" sz="1600" b="1" i="1" dirty="0" smtClean="0"/>
          </a:p>
          <a:p>
            <a:pPr>
              <a:buNone/>
            </a:pPr>
            <a:r>
              <a:rPr lang="el-GR" sz="1600" b="1" i="1" dirty="0" smtClean="0"/>
              <a:t>Κοκτέιλ</a:t>
            </a:r>
            <a:endParaRPr lang="el-GR" sz="1600" b="1" i="1" dirty="0"/>
          </a:p>
        </p:txBody>
      </p:sp>
      <p:pic>
        <p:nvPicPr>
          <p:cNvPr id="8" name="7 - Εικόνα" descr="ΔΣΡ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32657"/>
            <a:ext cx="504056" cy="519768"/>
          </a:xfrm>
          <a:prstGeom prst="rect">
            <a:avLst/>
          </a:prstGeom>
        </p:spPr>
      </p:pic>
      <p:pic>
        <p:nvPicPr>
          <p:cNvPr id="11" name="10 - Εικόνα" descr="Κέντρο Οικ Διαμ1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332656"/>
            <a:ext cx="792089" cy="648072"/>
          </a:xfrm>
          <a:prstGeom prst="rect">
            <a:avLst/>
          </a:prstGeom>
        </p:spPr>
      </p:pic>
      <p:pic>
        <p:nvPicPr>
          <p:cNvPr id="9" name="8 - Εικόνα" descr="diktuo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32656"/>
            <a:ext cx="864097" cy="6480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168</Words>
  <Application>Microsoft Office PowerPoint</Application>
  <PresentationFormat>Προβολή στην οθόνη (4:3)</PresentationFormat>
  <Paragraphs>52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Elisabeth Tseliou</dc:creator>
  <cp:lastModifiedBy>Sofia</cp:lastModifiedBy>
  <cp:revision>20</cp:revision>
  <dcterms:created xsi:type="dcterms:W3CDTF">2015-10-01T09:05:17Z</dcterms:created>
  <dcterms:modified xsi:type="dcterms:W3CDTF">2015-10-09T08:08:05Z</dcterms:modified>
</cp:coreProperties>
</file>